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3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75D2-6A08-40F9-9568-4E4B391B20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70-047A-4226-A3D2-69276078D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9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75D2-6A08-40F9-9568-4E4B391B20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70-047A-4226-A3D2-69276078D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1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75D2-6A08-40F9-9568-4E4B391B20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70-047A-4226-A3D2-69276078D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1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75D2-6A08-40F9-9568-4E4B391B20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70-047A-4226-A3D2-69276078D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6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75D2-6A08-40F9-9568-4E4B391B20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70-047A-4226-A3D2-69276078D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3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75D2-6A08-40F9-9568-4E4B391B20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70-047A-4226-A3D2-69276078D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75D2-6A08-40F9-9568-4E4B391B20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70-047A-4226-A3D2-69276078D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75D2-6A08-40F9-9568-4E4B391B20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70-047A-4226-A3D2-69276078D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0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75D2-6A08-40F9-9568-4E4B391B20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70-047A-4226-A3D2-69276078D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2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75D2-6A08-40F9-9568-4E4B391B20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70-047A-4226-A3D2-69276078D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3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75D2-6A08-40F9-9568-4E4B391B20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70-047A-4226-A3D2-69276078D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7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75D2-6A08-40F9-9568-4E4B391B20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95B70-047A-4226-A3D2-69276078D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3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807" y="154745"/>
            <a:ext cx="8674150" cy="658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2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807" y="154745"/>
            <a:ext cx="8674150" cy="658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4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807" y="154745"/>
            <a:ext cx="8674150" cy="658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989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807" y="154745"/>
            <a:ext cx="8674150" cy="658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05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Smith</dc:creator>
  <cp:lastModifiedBy>Chad Smith</cp:lastModifiedBy>
  <cp:revision>1</cp:revision>
  <dcterms:created xsi:type="dcterms:W3CDTF">2013-04-22T23:08:59Z</dcterms:created>
  <dcterms:modified xsi:type="dcterms:W3CDTF">2013-04-22T23:11:34Z</dcterms:modified>
</cp:coreProperties>
</file>