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66" y="3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75D2-6A08-40F9-9568-4E4B391B20A6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5B70-047A-4226-A3D2-69276078D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890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75D2-6A08-40F9-9568-4E4B391B20A6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5B70-047A-4226-A3D2-69276078D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713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75D2-6A08-40F9-9568-4E4B391B20A6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5B70-047A-4226-A3D2-69276078D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814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75D2-6A08-40F9-9568-4E4B391B20A6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5B70-047A-4226-A3D2-69276078D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966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75D2-6A08-40F9-9568-4E4B391B20A6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5B70-047A-4226-A3D2-69276078D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030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75D2-6A08-40F9-9568-4E4B391B20A6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5B70-047A-4226-A3D2-69276078D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6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75D2-6A08-40F9-9568-4E4B391B20A6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5B70-047A-4226-A3D2-69276078D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634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75D2-6A08-40F9-9568-4E4B391B20A6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5B70-047A-4226-A3D2-69276078D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900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75D2-6A08-40F9-9568-4E4B391B20A6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5B70-047A-4226-A3D2-69276078D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520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75D2-6A08-40F9-9568-4E4B391B20A6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5B70-047A-4226-A3D2-69276078D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53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75D2-6A08-40F9-9568-4E4B391B20A6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5B70-047A-4226-A3D2-69276078D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675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575D2-6A08-40F9-9568-4E4B391B20A6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95B70-047A-4226-A3D2-69276078D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535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7807" y="154745"/>
            <a:ext cx="8674150" cy="6584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921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7807" y="154745"/>
            <a:ext cx="8674150" cy="6584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048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7807" y="154745"/>
            <a:ext cx="8674150" cy="6584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989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7807" y="154745"/>
            <a:ext cx="8674150" cy="6584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053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Chad Smith</dc:creator>
  <cp:lastModifiedBy>Chad Smith</cp:lastModifiedBy>
  <cp:revision>1</cp:revision>
  <dcterms:created xsi:type="dcterms:W3CDTF">2013-04-22T23:08:59Z</dcterms:created>
  <dcterms:modified xsi:type="dcterms:W3CDTF">2013-04-22T23:11:34Z</dcterms:modified>
</cp:coreProperties>
</file>